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search?q=perennial%20favorites%20layton&amp;pc=0APP&amp;ptag=G6C1N692AC412D6EC08&amp;form=CONBNT&amp;conlogo=CT321012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15A2-042F-43D2-AFF2-985D94415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7" y="1623528"/>
            <a:ext cx="6815669" cy="1637522"/>
          </a:xfrm>
        </p:spPr>
        <p:txBody>
          <a:bodyPr/>
          <a:lstStyle/>
          <a:p>
            <a:r>
              <a:rPr lang="en-US" sz="4000" b="1" dirty="0"/>
              <a:t>Preparing Your Soil &amp; </a:t>
            </a:r>
            <a:br>
              <a:rPr lang="en-US" sz="4000" b="1" dirty="0"/>
            </a:br>
            <a:r>
              <a:rPr lang="en-US" sz="4000" b="1" dirty="0"/>
              <a:t>Deer Resistant Perennials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C2C29-5D8D-4DBD-BEF4-A74F358181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b="1" dirty="0"/>
              <a:t>Becky Pulver – 801-564-0699</a:t>
            </a:r>
          </a:p>
          <a:p>
            <a:r>
              <a:rPr lang="en-US" sz="2800" b="1" dirty="0"/>
              <a:t>pulver2004@msn.com</a:t>
            </a:r>
          </a:p>
        </p:txBody>
      </p:sp>
    </p:spTree>
    <p:extLst>
      <p:ext uri="{BB962C8B-B14F-4D97-AF65-F5344CB8AC3E}">
        <p14:creationId xmlns:p14="http://schemas.microsoft.com/office/powerpoint/2010/main" val="383126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Potted Plants MUSTS!!!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sz="2200" dirty="0"/>
              <a:t>*There are other brands that carry the same as these items. </a:t>
            </a:r>
            <a:br>
              <a:rPr lang="en-US" sz="2200" dirty="0"/>
            </a:br>
            <a:r>
              <a:rPr lang="en-US" sz="2200" dirty="0"/>
              <a:t> Just compare the ingredients and </a:t>
            </a:r>
            <a:r>
              <a:rPr lang="en-US" sz="2200"/>
              <a:t>guaranteed analysis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72" y="2592355"/>
            <a:ext cx="1609997" cy="1737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469" y="2592355"/>
            <a:ext cx="1737049" cy="173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294" y="2535205"/>
            <a:ext cx="1794199" cy="179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2430" y="2535205"/>
            <a:ext cx="1849016" cy="1849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447" y="2535205"/>
            <a:ext cx="1585136" cy="1787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3102" y="4323179"/>
            <a:ext cx="176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Systemic pest</a:t>
            </a:r>
          </a:p>
          <a:p>
            <a:r>
              <a:rPr lang="en-US" dirty="0"/>
              <a:t>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3100" y="4384221"/>
            <a:ext cx="133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 release </a:t>
            </a:r>
          </a:p>
          <a:p>
            <a:r>
              <a:rPr lang="en-US" dirty="0"/>
              <a:t>3 mo. food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5605" y="4323178"/>
            <a:ext cx="146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Blooning</a:t>
            </a:r>
            <a:r>
              <a:rPr lang="en-US" dirty="0"/>
              <a:t> and</a:t>
            </a:r>
          </a:p>
          <a:p>
            <a:r>
              <a:rPr lang="en-US" dirty="0"/>
              <a:t>fruiting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6500" y="4323178"/>
            <a:ext cx="223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 </a:t>
            </a:r>
            <a:r>
              <a:rPr lang="en-US" dirty="0" err="1"/>
              <a:t>soluable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682" y="2535205"/>
            <a:ext cx="1776023" cy="17760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33860" y="4323178"/>
            <a:ext cx="87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08807" y="4311228"/>
            <a:ext cx="216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Gentle Shower</a:t>
            </a:r>
          </a:p>
          <a:p>
            <a:r>
              <a:rPr lang="en-US" dirty="0"/>
              <a:t>Or drip.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7078" y="5215813"/>
            <a:ext cx="9939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required for a healthy potted plant.  Depending on the size and type of pot, you will need to water</a:t>
            </a:r>
          </a:p>
          <a:p>
            <a:r>
              <a:rPr lang="en-US" dirty="0"/>
              <a:t>And feed more then those plants in the ground.</a:t>
            </a:r>
          </a:p>
        </p:txBody>
      </p:sp>
    </p:spTree>
    <p:extLst>
      <p:ext uri="{BB962C8B-B14F-4D97-AF65-F5344CB8AC3E}">
        <p14:creationId xmlns:p14="http://schemas.microsoft.com/office/powerpoint/2010/main" val="363430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9AA76-0087-4349-BB3F-304D701B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F24B-441F-4A94-810D-849ECDF86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Perennial Favorites –  </a:t>
            </a:r>
            <a:r>
              <a:rPr lang="en-US" sz="9600" b="1" dirty="0">
                <a:solidFill>
                  <a:schemeClr val="tx1"/>
                </a:solidFill>
              </a:rPr>
              <a:t>perrenialfavoites.com	</a:t>
            </a:r>
          </a:p>
          <a:p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9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Proven Winners -      </a:t>
            </a:r>
            <a:r>
              <a:rPr lang="en-US" sz="9600" b="1" dirty="0">
                <a:solidFill>
                  <a:schemeClr val="tx1"/>
                </a:solidFill>
              </a:rPr>
              <a:t>provenwinners.com</a:t>
            </a:r>
            <a:endParaRPr lang="en-US" sz="9600" b="1" i="0" dirty="0">
              <a:solidFill>
                <a:schemeClr val="tx1"/>
              </a:solidFill>
              <a:effectLst/>
            </a:endParaRPr>
          </a:p>
          <a:p>
            <a:endParaRPr lang="en-US" sz="9600" b="1" i="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9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J &amp; J’s Garden Center –  </a:t>
            </a:r>
            <a:r>
              <a:rPr lang="en-US" sz="9600" b="1" i="0" dirty="0">
                <a:solidFill>
                  <a:schemeClr val="tx1"/>
                </a:solidFill>
                <a:effectLst/>
              </a:rPr>
              <a:t>jjgardencenter.com</a:t>
            </a:r>
          </a:p>
          <a:p>
            <a:endParaRPr lang="en-US" sz="9600" b="1" dirty="0">
              <a:solidFill>
                <a:schemeClr val="tx1"/>
              </a:solidFill>
            </a:endParaRPr>
          </a:p>
          <a:p>
            <a:r>
              <a:rPr lang="en-US" sz="9600" b="1" dirty="0">
                <a:solidFill>
                  <a:schemeClr val="tx1"/>
                </a:solidFill>
              </a:rPr>
              <a:t>https://extension.usu.edu/yardandgarden/</a:t>
            </a:r>
            <a:endParaRPr lang="en-US" sz="9600" b="1" i="0" dirty="0">
              <a:solidFill>
                <a:schemeClr val="tx1"/>
              </a:solidFill>
              <a:effectLst/>
            </a:endParaRPr>
          </a:p>
          <a:p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b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0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67528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Components of a healthy soil</a:t>
            </a:r>
          </a:p>
        </p:txBody>
      </p:sp>
      <p:pic>
        <p:nvPicPr>
          <p:cNvPr id="1026" name="Picture 2" descr="Garden soil texture background top 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89" y="3069772"/>
            <a:ext cx="1619250" cy="25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8474" y="2453952"/>
            <a:ext cx="7847044" cy="3805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Native garden soil – Garden soil or top soil.  I’m not a fan of soilless garden mixtures.  Native garden soil as long as it doesn’t have disease in it, is, I feel, very important to your garden.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Compost or Organic Matter -  High in Nitrogen and other minerals.  Aids in drainage.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Peat Moss – Helps with moisture and nutrient retention.  It releases moisture to the plants as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Vermiculite – Acts like a sponge and holds onto moisture and nutrients.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Perlite – Acts as an aerator and allows excess water to be released.</a:t>
            </a:r>
          </a:p>
        </p:txBody>
      </p:sp>
    </p:spTree>
    <p:extLst>
      <p:ext uri="{BB962C8B-B14F-4D97-AF65-F5344CB8AC3E}">
        <p14:creationId xmlns:p14="http://schemas.microsoft.com/office/powerpoint/2010/main" val="41830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Deer Resistant Perennials and shrubs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7584" y="2621902"/>
            <a:ext cx="865294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Yarrow			Monkshood (P)		Bugbane					Hyssop</a:t>
            </a:r>
          </a:p>
          <a:p>
            <a:r>
              <a:rPr lang="en-US" dirty="0" err="1"/>
              <a:t>Ladys</a:t>
            </a:r>
            <a:r>
              <a:rPr lang="en-US" dirty="0"/>
              <a:t> Mantle		Alyssum				Anemone					Columbine</a:t>
            </a:r>
          </a:p>
          <a:p>
            <a:r>
              <a:rPr lang="en-US" dirty="0" err="1"/>
              <a:t>Wormwort</a:t>
            </a:r>
            <a:r>
              <a:rPr lang="en-US" dirty="0"/>
              <a:t>		Blue Star				Summer Forget Me Not		</a:t>
            </a:r>
            <a:r>
              <a:rPr lang="en-US" dirty="0" err="1"/>
              <a:t>Goatsbeard</a:t>
            </a:r>
            <a:endParaRPr lang="en-US" dirty="0"/>
          </a:p>
          <a:p>
            <a:r>
              <a:rPr lang="en-US" dirty="0"/>
              <a:t>Butterfly Weed		Aster				</a:t>
            </a:r>
            <a:r>
              <a:rPr lang="en-US" dirty="0" err="1"/>
              <a:t>Astilbe</a:t>
            </a:r>
            <a:r>
              <a:rPr lang="en-US" dirty="0"/>
              <a:t>					Basket of Gold</a:t>
            </a:r>
          </a:p>
          <a:p>
            <a:r>
              <a:rPr lang="en-US" dirty="0"/>
              <a:t>False </a:t>
            </a:r>
            <a:r>
              <a:rPr lang="en-US" dirty="0" err="1"/>
              <a:t>Ingigo</a:t>
            </a:r>
            <a:r>
              <a:rPr lang="en-US" dirty="0"/>
              <a:t>		</a:t>
            </a:r>
            <a:r>
              <a:rPr lang="en-US" dirty="0" err="1"/>
              <a:t>Bergenia</a:t>
            </a:r>
            <a:r>
              <a:rPr lang="en-US" dirty="0"/>
              <a:t>				</a:t>
            </a:r>
            <a:r>
              <a:rPr lang="en-US" dirty="0" err="1"/>
              <a:t>Calamint</a:t>
            </a:r>
            <a:r>
              <a:rPr lang="en-US" dirty="0"/>
              <a:t> (Catmint)			Lily of the Valley</a:t>
            </a:r>
          </a:p>
          <a:p>
            <a:r>
              <a:rPr lang="en-US" dirty="0"/>
              <a:t>Coreopsis			Ice Plant				Larkspur					Bleeding Heart</a:t>
            </a:r>
          </a:p>
          <a:p>
            <a:r>
              <a:rPr lang="en-US" dirty="0"/>
              <a:t>Fox Glove		Cone Flower			Spurge					Fern</a:t>
            </a:r>
          </a:p>
          <a:p>
            <a:r>
              <a:rPr lang="en-US" dirty="0"/>
              <a:t>Blanket Flower		Cranes Flower			</a:t>
            </a:r>
            <a:r>
              <a:rPr lang="en-US" dirty="0" err="1"/>
              <a:t>Babys</a:t>
            </a:r>
            <a:r>
              <a:rPr lang="en-US" dirty="0"/>
              <a:t> Breath				</a:t>
            </a:r>
            <a:r>
              <a:rPr lang="en-US" dirty="0" err="1"/>
              <a:t>Lanten</a:t>
            </a:r>
            <a:r>
              <a:rPr lang="en-US" dirty="0"/>
              <a:t> Rose</a:t>
            </a:r>
          </a:p>
          <a:p>
            <a:r>
              <a:rPr lang="en-US" dirty="0"/>
              <a:t>Iris				</a:t>
            </a:r>
            <a:r>
              <a:rPr lang="en-US" dirty="0" err="1"/>
              <a:t>Lamium</a:t>
            </a:r>
            <a:r>
              <a:rPr lang="en-US" dirty="0"/>
              <a:t>				Red Hot Poker				</a:t>
            </a:r>
            <a:r>
              <a:rPr lang="en-US" dirty="0" err="1"/>
              <a:t>Lavendar</a:t>
            </a:r>
            <a:endParaRPr lang="en-US" dirty="0"/>
          </a:p>
          <a:p>
            <a:r>
              <a:rPr lang="en-US" dirty="0"/>
              <a:t>Shasta Daisy		Flax					Bee Balm					Peony</a:t>
            </a:r>
          </a:p>
          <a:p>
            <a:r>
              <a:rPr lang="en-US" dirty="0"/>
              <a:t>Poppy			</a:t>
            </a:r>
            <a:r>
              <a:rPr lang="en-US" dirty="0" err="1"/>
              <a:t>Penstemon</a:t>
            </a:r>
            <a:r>
              <a:rPr lang="en-US" dirty="0"/>
              <a:t>			Russian Sage				Jacobs Ladder</a:t>
            </a:r>
          </a:p>
          <a:p>
            <a:r>
              <a:rPr lang="en-US" dirty="0"/>
              <a:t>Salvia			Hens and Chicks		Lambs Ear				Speedwell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318" y="1212980"/>
            <a:ext cx="97499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Deer Resistant Perennials and shrubs cont.  </a:t>
            </a:r>
          </a:p>
          <a:p>
            <a:endParaRPr lang="en-US" sz="2000" b="1" dirty="0"/>
          </a:p>
          <a:p>
            <a:r>
              <a:rPr lang="en-US" dirty="0"/>
              <a:t>Common Boxwood		Japanese </a:t>
            </a:r>
            <a:r>
              <a:rPr lang="en-US" dirty="0" err="1"/>
              <a:t>Pieris</a:t>
            </a:r>
            <a:r>
              <a:rPr lang="en-US" dirty="0"/>
              <a:t>			Mountain Laurel			Eastern Red Cedar</a:t>
            </a:r>
          </a:p>
          <a:p>
            <a:endParaRPr lang="en-US" dirty="0"/>
          </a:p>
          <a:p>
            <a:r>
              <a:rPr lang="en-US" dirty="0"/>
              <a:t>Chinese Juniper		Ink Berry				Juniper					Arrowwood Viburnum</a:t>
            </a:r>
          </a:p>
          <a:p>
            <a:endParaRPr lang="en-US" dirty="0"/>
          </a:p>
          <a:p>
            <a:r>
              <a:rPr lang="en-US" dirty="0"/>
              <a:t>Blue Beard			Butterfly Bush			Roses					Bayberry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/>
              <a:t>There is not a plant or shrub that is totally resistant to deer.  If they are hungry, they will</a:t>
            </a:r>
          </a:p>
          <a:p>
            <a:r>
              <a:rPr lang="en-US" sz="2000" b="1" dirty="0"/>
              <a:t>eat anything.  These plants and shrubs will just be a little less appetizing to them.  </a:t>
            </a:r>
          </a:p>
        </p:txBody>
      </p:sp>
    </p:spTree>
    <p:extLst>
      <p:ext uri="{BB962C8B-B14F-4D97-AF65-F5344CB8AC3E}">
        <p14:creationId xmlns:p14="http://schemas.microsoft.com/office/powerpoint/2010/main" val="4180649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Top Plants For Sun Plantings</a:t>
            </a:r>
          </a:p>
        </p:txBody>
      </p:sp>
      <p:sp>
        <p:nvSpPr>
          <p:cNvPr id="3" name="AutoShape 2" descr="data:image/jpeg;base64,/9j/4AAQSkZJRgABAQAAAQABAAD/2wCEAAkGBwgHBgkIBwgKCgkLDRYPDQwMDRsUFRAWIB0iIiAdHx8kKDQsJCYxJx8fLT0tMTU3Ojo6Iys/RD84QzQ5OjcBCgoKDQwNGg8PGjclHyU3Nzc3Nzc3Nzc3Nzc3Nzc3Nzc3Nzc3Nzc3Nzc3Nzc3Nzc3Nzc3Nzc3Nzc3Nzc3Nzc3N//AABEIADQAXAMBIgACEQEDEQH/xAAaAAACAwEBAAAAAAAAAAAAAAAEBQADBgIH/8QAMxAAAQMCBQIEBQMEAwAAAAAAAQIDEQAEBRIhMUETIlFhcYEGFDKRscHh8CRCodEjQ3L/xAAZAQEBAAMBAAAAAAAAAAAAAAADAgEEBQD/xAAgEQACAgMBAAIDAAAAAAAAAAABAgARAyExEiJBBBNx/9oADAMBAAIRAxEAPwDzNHzNwRc5gnMSc5VJOaePz61cUPN25Q04kKdROYaqI/u9gMo962eP2Njd4gg3rL7T4ajM1lylOsECdRxNWPsN2GDi2tmcqXAAe2FOKI3IHJ2H2FCTV1MFgEBrs5wrAGbZxpT73UX8ulBQAMiTH3POu3lV2IvXjuKPWWEW6n7lsQe2Qgkb7wIHJoa0vMUvlMYdYWzTN13F190dPJwO4zl413JMCK1t5h7OAWdmzYIQ9dqJVdXTa8y3HANfOO4/w1ORh51qFjxNlepm7TCTaXLV7eN3HXbQkpUcplZETl8EjTTmd9KcM3LylF9RcWomEJUqCANTH49/OhV4v0rhQLSQyUEDjNzxtB8KH6aVXyXHHnuu4ghpKVEJ1g9usjYUKuPHgdnQX8d8YFiFWd3bXa3HXYQ2nMnMNFCDpB4M8+1VKYYTh1x03iEL1K3lSIUdEiBvrHlQV7b3eHsOLv2RkEobU6c2eBqQJkaTUGI2jCWmLZh58xo8tBSgeoJnz2o0BTRlMLM4btMJXbom1UHSjKnKuComZ7jrzxWcusJdRiblrbtLXlQVJTOwM9s8nWm5w12+WX7BoBQXmAU7CSqZO/vpQ95dYhbdRy4d/q3AQ40kgeQEg7em/prTKb3KKLwdgKrZ5tYYfbcC1TlSR4nYH1/FXM4WghSQpwhCikHKIPp3CR50Hhl2WELKcxVlzSZMRG589P5s3OIKt0oQsFRygiG0mB4a17ISOStoaAmttbdOKLTe3SZeHapQWraR2AT7Tp/oPHGGGrkNIW4llwSMq82VUn+7x2+1VlTtyq2scNcV8kxPVdSJDqhxrPb4mIJ/zxjimbK1WT1n31EQjQkTyQBpH6aU1nz8ZwwWNCdXr67u0WhCzkUnXujTeJ441/FXYMcPwyyubd9hClOLAaE5co3gzM6geFZ74duutdBN2RlEwFAf8hA032PM+VPEMJu7hSnO5LRScgGn71qZ3cMAJ0vxcCqrF+iBfK2+UKvHEMJRqorVAKuAD+tG4VjFoyty5XZLdUhUtKKBJHp6611iVk5cWP1PO2hWVwp2AtXiPQ8bSDQgw5VmhgvpJcShSWxH0kmeSZMnfwHlUI63Q7NhsxY7lL91ieJJVc3zLTSWAVpQyCJUNRuf1o3Ems2Fs3L6IOYhSwojKuIGYeO/3oO4vrqzxeL5lD7Ckw2kCEwI7/dWb2FXPKusYabtVqt2h1ZKAvVShrH2JPtWWv1Zhex9wvC2Ut2aVJIQcgJJHj+9Zj4mDSMSt0WozOZD1EFIPPaZI15+1E3OJLw952yXcNfLpJAeWqFRyJ2MTFJcfvGrl4IYUlTTSQOqjeTrv4bUyNZAiI3o0IWxdotWOkVFRjuBR9RIknaYAq1FuXBmbQdd87mUzzxVdqvrYfal9i2JQqUBtHcUzKiVFXMfyaZD4fs7lS3VLeJUrZtwQny4omdAdwGzrcU4z8X3Vw2LbC5tbdJELQe4gfjfxpEm7faTlQ47lX9UrJzD+etNWmsFDISW3iY1MGQY/wDXjSxbgLic3ehOkEfaK36h4kQ65HuH2Kre2bcDpXI6iZEgRv7RNX3eKC+cYwy1edZLq4W4kq0TvA5kxtQ1k5brt1tqvrli3yqyoQ0FKmPpkqEDfj9l1n0WLq3euQrKFJUstk5t5JHgag7sTIxj1tuTds3V5b2yLOH3bRLZQZRzEmNBueB48Uux3FLy4tQHApu0S6FSNSviCkiBrTJ/4rw1amVRcqyCYKBAM7b6+ppV8Q/EmH3WFqtrVLnW6khSmwO0cEz41qnB8rAi2I2OHdVAubh9RWtAIccOo1/wOKDZw35xhLzTwl/KCNFAHyrKnFHbrDfk7u5fypkBKNo9t/er8F+IFYOkMsoCmcwJkd3nHGv5rP6HH9nkAGzNDjuAB34ccdUrM5agr2hQjQ+o/wBVjDDYzvPLU5OsJGWKe418VqxKyFpbtO27SlS53glekRpsJg+1IrV21C1Lu2VuK1hM6Hy/nhS4UdUoxV8dYwy2cc7blhpK0N/UkEkqT+oG+1Hf0N+TcOuvBZMEIdWAI8hzSi3uGmrkuqYSSEwExoPOiQrDwVdNt0pJkZ+4j3BFV4trhPjV2u4BOXNHExXdgyh11JWJ5/yKlSnbkBeGGLbR1wkiQrU+tCvISt9STwI0PlUqVC9mBBes4YGY1zvqd5qVKSXOv+pR84rnbapUrwlmW2raXFwqYqwsJD2UExmipUqfuRe5ytPapcmc0VwdDpUqVkSx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eet 12 of the Best Container Plants | Garden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4" y="2581168"/>
            <a:ext cx="1651517" cy="21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1" y="4711959"/>
            <a:ext cx="13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err="1"/>
              <a:t>Calabrachoa</a:t>
            </a:r>
            <a:endParaRPr lang="en-US" dirty="0"/>
          </a:p>
        </p:txBody>
      </p:sp>
      <p:pic>
        <p:nvPicPr>
          <p:cNvPr id="1028" name="Picture 4" descr="The Best Flowers for Pots in Full Sun | HG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23" y="2581168"/>
            <a:ext cx="1953144" cy="21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9020" y="4711959"/>
            <a:ext cx="99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Zinnia</a:t>
            </a:r>
          </a:p>
        </p:txBody>
      </p:sp>
      <p:pic>
        <p:nvPicPr>
          <p:cNvPr id="1030" name="Picture 6" descr="Blooming Plants That Flow Out of Containers | Signals 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67" y="2581167"/>
            <a:ext cx="2267339" cy="21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9828" y="4573459"/>
            <a:ext cx="1101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Petunias</a:t>
            </a:r>
          </a:p>
          <a:p>
            <a:r>
              <a:rPr lang="en-US" dirty="0" err="1"/>
              <a:t>Bacopa</a:t>
            </a:r>
            <a:endParaRPr lang="en-US" dirty="0"/>
          </a:p>
        </p:txBody>
      </p:sp>
      <p:pic>
        <p:nvPicPr>
          <p:cNvPr id="1032" name="Picture 8" descr="https://images.ctfassets.net/zma7thmmcinb/2Zbl4MBGeIbvxZzT9EHpm1/6201a00f2461294f4a61bf5a0b9a9e06/best-container-plants-geran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06" y="2581168"/>
            <a:ext cx="2018458" cy="21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45829" y="4573458"/>
            <a:ext cx="1212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Geraniums</a:t>
            </a:r>
          </a:p>
          <a:p>
            <a:r>
              <a:rPr lang="en-US" dirty="0"/>
              <a:t>Ivy type</a:t>
            </a:r>
          </a:p>
        </p:txBody>
      </p:sp>
      <p:pic>
        <p:nvPicPr>
          <p:cNvPr id="1034" name="Picture 10" descr="Sweet Potato vines - Gardenali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763" y="2581167"/>
            <a:ext cx="2021697" cy="21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283959" y="4842588"/>
            <a:ext cx="164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Sweet Potato</a:t>
            </a:r>
          </a:p>
          <a:p>
            <a:r>
              <a:rPr lang="en-US" dirty="0"/>
              <a:t>Vine</a:t>
            </a:r>
          </a:p>
        </p:txBody>
      </p:sp>
    </p:spTree>
    <p:extLst>
      <p:ext uri="{BB962C8B-B14F-4D97-AF65-F5344CB8AC3E}">
        <p14:creationId xmlns:p14="http://schemas.microsoft.com/office/powerpoint/2010/main" val="2302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RpYkeXitd_rbi-CnrgEkKMg-YT6rYdP96YcUruVnKx49HnVte60erYK7lSOg&amp;usqp=C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8" y="681134"/>
            <a:ext cx="2167748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8335" y="2836507"/>
            <a:ext cx="1212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Verbena</a:t>
            </a:r>
          </a:p>
          <a:p>
            <a:r>
              <a:rPr lang="en-US" dirty="0" err="1"/>
              <a:t>Superbena</a:t>
            </a:r>
            <a:endParaRPr lang="en-US" dirty="0"/>
          </a:p>
        </p:txBody>
      </p:sp>
      <p:pic>
        <p:nvPicPr>
          <p:cNvPr id="2052" name="Picture 4" descr="https://encrypted-tbn0.gstatic.com/images?q=tbn:ANd9GcTCCcNInHN3Wzy4-SXKvGtDF5ZoyXh0633vN9zgEnI-fWFePfNLafqLOHRSXbS9XWG0Z91cgr-T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19" y="472654"/>
            <a:ext cx="2499950" cy="26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7642" y="2920482"/>
            <a:ext cx="126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Lobelia</a:t>
            </a:r>
          </a:p>
        </p:txBody>
      </p:sp>
      <p:pic>
        <p:nvPicPr>
          <p:cNvPr id="2054" name="Picture 6" descr="Purple Rain Salvia - Whorled Sage | Buy at Michigan Bu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02" y="737117"/>
            <a:ext cx="2099388" cy="20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8607" y="2920482"/>
            <a:ext cx="185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Salvia, different </a:t>
            </a:r>
          </a:p>
          <a:p>
            <a:r>
              <a:rPr lang="en-US" dirty="0"/>
              <a:t>varieties/colors</a:t>
            </a:r>
          </a:p>
        </p:txBody>
      </p:sp>
      <p:pic>
        <p:nvPicPr>
          <p:cNvPr id="2056" name="Picture 8" descr="https://encrypted-tbn0.gstatic.com/images?q=tbn:ANd9GcQDv3-MPQDEC6OZS1JckoKF0YBOyLYri94dasFJV3Z01t0YSQHxsPBByKpjvPM&amp;usqp=C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84" y="737117"/>
            <a:ext cx="2211355" cy="21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2928" y="2874341"/>
            <a:ext cx="1735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Licorice</a:t>
            </a:r>
          </a:p>
          <a:p>
            <a:r>
              <a:rPr lang="en-US" dirty="0"/>
              <a:t>plant</a:t>
            </a:r>
          </a:p>
        </p:txBody>
      </p:sp>
      <p:sp>
        <p:nvSpPr>
          <p:cNvPr id="6" name="AutoShape 10" descr="Dracaena, Giant Dracaena, Spikes (Cordyline australis) | Dracena plant,  Plants, Grass flower"/>
          <p:cNvSpPr>
            <a:spLocks noChangeAspect="1" noChangeArrowheads="1"/>
          </p:cNvSpPr>
          <p:nvPr/>
        </p:nvSpPr>
        <p:spPr bwMode="auto">
          <a:xfrm>
            <a:off x="155575" y="-144463"/>
            <a:ext cx="1598580" cy="170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racaena, Giant Dracaena, Spikes (Cordyline australis) | Dracena plant,  Plants, Grass fl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racaena, Giant Dracaena, Spikes (Cordyline australis) | Dracena plant,  Plants, Grass flow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4" name="Picture 16" descr="https://encrypted-tbn0.gstatic.com/images?q=tbn:ANd9GcT9lgH9h2mlcOdpdF9RQrZNMZVVN5zWUYBW6w_99z_JsdkSo0zD0aQGTM-z7A&amp;usqp=C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938" y="737117"/>
            <a:ext cx="2169367" cy="20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71788" y="2845378"/>
            <a:ext cx="98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Grasses</a:t>
            </a:r>
          </a:p>
          <a:p>
            <a:r>
              <a:rPr lang="en-US" dirty="0"/>
              <a:t>Spikes</a:t>
            </a:r>
          </a:p>
        </p:txBody>
      </p:sp>
      <p:pic>
        <p:nvPicPr>
          <p:cNvPr id="2066" name="Picture 18" descr="https://encrypted-tbn0.gstatic.com/images?q=tbn:ANd9GcRtJLd5TDEuL2pz2R5qHSRgRMJMGd9BXG2bztkYn_GOjWF65r6FeEs3sDNcRbI&amp;usqp=C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8" y="3517465"/>
            <a:ext cx="2195739" cy="219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2393" y="5747832"/>
            <a:ext cx="212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Penstemone</a:t>
            </a:r>
            <a:endParaRPr lang="en-US" dirty="0"/>
          </a:p>
        </p:txBody>
      </p:sp>
      <p:pic>
        <p:nvPicPr>
          <p:cNvPr id="2068" name="Picture 20" descr="https://encrypted-tbn0.gstatic.com/images?q=tbn:ANd9GcQ5himLRKIHkMaCIuXFCGJKEEZUzZc7jya9gbGy8a-v6wCbTz69PyMLbwQQMg&amp;usqp=C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837" y="3517466"/>
            <a:ext cx="2183363" cy="21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31030" y="5713205"/>
            <a:ext cx="122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Dahlia</a:t>
            </a:r>
          </a:p>
        </p:txBody>
      </p:sp>
      <p:sp>
        <p:nvSpPr>
          <p:cNvPr id="12" name="AutoShape 24" descr="Alyssum Seeds - Ground Cover Seed Mix"/>
          <p:cNvSpPr>
            <a:spLocks noChangeAspect="1" noChangeArrowheads="1"/>
          </p:cNvSpPr>
          <p:nvPr/>
        </p:nvSpPr>
        <p:spPr bwMode="auto">
          <a:xfrm>
            <a:off x="5272450" y="3470265"/>
            <a:ext cx="2072113" cy="20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6" descr="Sweet Alyssum | Better Homes &amp; Gardens"/>
          <p:cNvSpPr>
            <a:spLocks noChangeAspect="1" noChangeArrowheads="1"/>
          </p:cNvSpPr>
          <p:nvPr/>
        </p:nvSpPr>
        <p:spPr bwMode="auto">
          <a:xfrm>
            <a:off x="661329" y="823711"/>
            <a:ext cx="1561258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8" descr="Sweet Alyss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30" descr="Sweet Alyss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32" descr="Amazon.com : Outsidepride Alyssum Sweet - 5000 Seeds : Flowering Plants :  Garden &amp; Outdoo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2" name="Picture 34" descr="https://encrypted-tbn0.gstatic.com/images?q=tbn:ANd9GcQ00XtblQ4eb-jp-aaBb75yV8wcIHYG2D38xZuJf73Ma2nbVkSaN1qQ9Nl0M4k&amp;usqp=CA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18635"/>
            <a:ext cx="2017595" cy="218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72451" y="5700830"/>
            <a:ext cx="183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Sweet Alyssum</a:t>
            </a:r>
          </a:p>
        </p:txBody>
      </p:sp>
      <p:sp>
        <p:nvSpPr>
          <p:cNvPr id="18" name="AutoShape 36" descr="7 Essential Container Herb Garden Tips: Growing Herbs In Pots | Balcony  Garden We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6" name="Picture 38" descr="Companion Planting Herbs: Best Herbs to Plant for the Garden &amp; Kitchen |  The Old Farmer's Almana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94" y="3508338"/>
            <a:ext cx="2307143" cy="219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744408" y="5747832"/>
            <a:ext cx="105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Herbs</a:t>
            </a:r>
          </a:p>
        </p:txBody>
      </p:sp>
      <p:sp>
        <p:nvSpPr>
          <p:cNvPr id="20" name="AutoShape 40" descr="47 fabulous Succulent Planting Ideas with DIY tutorials YOU must Look at |  Succulents, Planting succulents, Succulents in container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2" descr="Growing Osteospermum: How To Care For African Daisie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4" descr="Give me your answer, do: Daisy-like flower perks up pots, gardens |  Lifestyles | wcfcourier.com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67058" y="3529545"/>
            <a:ext cx="2171285" cy="217128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039740" y="5709703"/>
            <a:ext cx="111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Daisy</a:t>
            </a:r>
          </a:p>
        </p:txBody>
      </p:sp>
    </p:spTree>
    <p:extLst>
      <p:ext uri="{BB962C8B-B14F-4D97-AF65-F5344CB8AC3E}">
        <p14:creationId xmlns:p14="http://schemas.microsoft.com/office/powerpoint/2010/main" val="227507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649" y="792444"/>
            <a:ext cx="9601196" cy="986627"/>
          </a:xfrm>
        </p:spPr>
        <p:txBody>
          <a:bodyPr/>
          <a:lstStyle/>
          <a:p>
            <a:r>
              <a:rPr lang="en-US" b="1" dirty="0"/>
              <a:t>Top Shade Plants For Pots</a:t>
            </a:r>
          </a:p>
        </p:txBody>
      </p:sp>
      <p:pic>
        <p:nvPicPr>
          <p:cNvPr id="3074" name="Picture 2" descr="11 Great Shade Plants for Container Gard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23" y="1968759"/>
            <a:ext cx="1885463" cy="17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58212" y="3704254"/>
            <a:ext cx="9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Fucia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927" y="1968757"/>
            <a:ext cx="2062064" cy="1735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4336" y="3704254"/>
            <a:ext cx="8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Hosta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482" y="1968757"/>
            <a:ext cx="2086613" cy="17354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5772" y="3704254"/>
            <a:ext cx="138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 Begonia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036" y="1968758"/>
            <a:ext cx="2222047" cy="1735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7818" y="3704253"/>
            <a:ext cx="214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Tuberous Begonia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563" y="1968758"/>
            <a:ext cx="1907276" cy="1735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87220" y="370425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Hosta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023" y="4073585"/>
            <a:ext cx="1834619" cy="1856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3649" y="5929889"/>
            <a:ext cx="154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Heuchera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646" y="4073585"/>
            <a:ext cx="2088365" cy="1847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65714" y="5921435"/>
            <a:ext cx="1582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Hydrangea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5015" y="4083624"/>
            <a:ext cx="2088080" cy="18462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19665" y="5921435"/>
            <a:ext cx="79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Fern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6099" y="4083623"/>
            <a:ext cx="2292464" cy="18378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807745" y="5921434"/>
            <a:ext cx="1515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Impatiens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9499" y="4073585"/>
            <a:ext cx="1846340" cy="18463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69717" y="5929889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Caladium</a:t>
            </a:r>
          </a:p>
        </p:txBody>
      </p:sp>
    </p:spTree>
    <p:extLst>
      <p:ext uri="{BB962C8B-B14F-4D97-AF65-F5344CB8AC3E}">
        <p14:creationId xmlns:p14="http://schemas.microsoft.com/office/powerpoint/2010/main" val="284367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069" y="786189"/>
            <a:ext cx="9601196" cy="130386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Fertilizer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69" y="2863039"/>
            <a:ext cx="2589934" cy="25899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954" y="2545551"/>
            <a:ext cx="3432014" cy="32249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9968" y="2545551"/>
            <a:ext cx="42364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Nitrogen</a:t>
            </a:r>
            <a:r>
              <a:rPr lang="en-US" dirty="0"/>
              <a:t> – Green and growth.  Most highly </a:t>
            </a:r>
          </a:p>
          <a:p>
            <a:r>
              <a:rPr lang="en-US" dirty="0"/>
              <a:t>		    used up.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B050"/>
                </a:solidFill>
              </a:rPr>
              <a:t>Phosphorus</a:t>
            </a:r>
            <a:r>
              <a:rPr lang="en-US" dirty="0"/>
              <a:t> -  Aids in nutrient transfer.  </a:t>
            </a:r>
          </a:p>
          <a:p>
            <a:r>
              <a:rPr lang="en-US" dirty="0"/>
              <a:t>                        Rooting and blooming.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B050"/>
                </a:solidFill>
              </a:rPr>
              <a:t>Pot Ash or Potassium </a:t>
            </a:r>
            <a:r>
              <a:rPr lang="en-US" dirty="0"/>
              <a:t>-  Strengthens plants</a:t>
            </a:r>
          </a:p>
          <a:p>
            <a:r>
              <a:rPr lang="en-US" dirty="0"/>
              <a:t>			Helps them with disease,</a:t>
            </a:r>
          </a:p>
          <a:p>
            <a:r>
              <a:rPr lang="en-US" dirty="0"/>
              <a:t>			Drought tolerance.  Roots</a:t>
            </a:r>
          </a:p>
          <a:p>
            <a:r>
              <a:rPr lang="en-US" dirty="0"/>
              <a:t>			and stems.</a:t>
            </a:r>
          </a:p>
        </p:txBody>
      </p:sp>
    </p:spTree>
    <p:extLst>
      <p:ext uri="{BB962C8B-B14F-4D97-AF65-F5344CB8AC3E}">
        <p14:creationId xmlns:p14="http://schemas.microsoft.com/office/powerpoint/2010/main" val="1290477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6245</TotalTime>
  <Words>655</Words>
  <Application>Microsoft Macintosh PowerPoint</Application>
  <PresentationFormat>Widescreen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Preparing Your Soil &amp;  Deer Resistant Perennials</vt:lpstr>
      <vt:lpstr>Resources</vt:lpstr>
      <vt:lpstr>Components of a healthy soil</vt:lpstr>
      <vt:lpstr>Deer Resistant Perennials and shrubs</vt:lpstr>
      <vt:lpstr>PowerPoint Presentation</vt:lpstr>
      <vt:lpstr>Top Plants For Sun Plantings</vt:lpstr>
      <vt:lpstr>PowerPoint Presentation</vt:lpstr>
      <vt:lpstr>Top Shade Plants For Pots</vt:lpstr>
      <vt:lpstr>Fertilizer</vt:lpstr>
      <vt:lpstr>Potted Plants MUSTS!!! *There are other brands that carry the same as these items.   Just compare the ingredients and guaranteed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your soil Deer resistant perennials</dc:title>
  <dc:creator>Front Desk 1</dc:creator>
  <cp:lastModifiedBy>Shane Thomas</cp:lastModifiedBy>
  <cp:revision>38</cp:revision>
  <dcterms:created xsi:type="dcterms:W3CDTF">2021-03-18T20:57:39Z</dcterms:created>
  <dcterms:modified xsi:type="dcterms:W3CDTF">2021-04-09T16:32:12Z</dcterms:modified>
</cp:coreProperties>
</file>